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5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2021.08.07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316201D-9129-482F-842D-9520ED91F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0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6CAD8FD-1EA8-4494-BB78-7945370C77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1524"/>
            <a:ext cx="7199376" cy="7199376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81DF5A61-0FA7-493D-843A-C160C346FCA7}"/>
              </a:ext>
            </a:extLst>
          </p:cNvPr>
          <p:cNvSpPr txBox="1"/>
          <p:nvPr/>
        </p:nvSpPr>
        <p:spPr>
          <a:xfrm>
            <a:off x="2888563" y="537210"/>
            <a:ext cx="1447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>
                <a:solidFill>
                  <a:schemeClr val="accent6"/>
                </a:solidFill>
              </a:rPr>
              <a:t>小芽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3AAC806-0F3F-49C3-A54E-2A8C68B23C43}"/>
              </a:ext>
            </a:extLst>
          </p:cNvPr>
          <p:cNvSpPr txBox="1"/>
          <p:nvPr/>
        </p:nvSpPr>
        <p:spPr>
          <a:xfrm>
            <a:off x="635606" y="6646140"/>
            <a:ext cx="592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800">
                <a:solidFill>
                  <a:schemeClr val="bg1"/>
                </a:solidFill>
              </a:rPr>
              <a:t> Sope Martins·Wiehan de Jager·Thokozani Mkhize</a:t>
            </a:r>
            <a:endParaRPr lang="zh-CN" alt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A34286E-FB26-4854-87D3-455395B60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7A16FA6-9A89-4030-AAD5-CEB1ECA9F9F2}"/>
              </a:ext>
            </a:extLst>
          </p:cNvPr>
          <p:cNvSpPr txBox="1"/>
          <p:nvPr/>
        </p:nvSpPr>
        <p:spPr>
          <a:xfrm>
            <a:off x="3028950" y="1143000"/>
            <a:ext cx="5416868" cy="16892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“玉米和甜瓜长得很好，”奶奶说。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“那竹子呢？”拉约问。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“当它们准备好时，它们就会长大。”</a:t>
            </a:r>
          </a:p>
        </p:txBody>
      </p:sp>
    </p:spTree>
    <p:extLst>
      <p:ext uri="{BB962C8B-B14F-4D97-AF65-F5344CB8AC3E}">
        <p14:creationId xmlns:p14="http://schemas.microsoft.com/office/powerpoint/2010/main" val="1553447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7D13817-F406-44E5-85E7-47934EA36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968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843992A-71D8-4031-9DCE-96E46DC9C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DC993D0-9179-467E-9CA7-1B38CDB2C724}"/>
              </a:ext>
            </a:extLst>
          </p:cNvPr>
          <p:cNvSpPr txBox="1"/>
          <p:nvPr/>
        </p:nvSpPr>
        <p:spPr>
          <a:xfrm>
            <a:off x="617220" y="834390"/>
            <a:ext cx="6340197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“所有事物都有自己成长的时间。”奶奶说。</a:t>
            </a:r>
          </a:p>
        </p:txBody>
      </p:sp>
    </p:spTree>
    <p:extLst>
      <p:ext uri="{BB962C8B-B14F-4D97-AF65-F5344CB8AC3E}">
        <p14:creationId xmlns:p14="http://schemas.microsoft.com/office/powerpoint/2010/main" val="1657989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F0DE7CC-4827-4129-8CC0-B9AE4A616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59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C0B4428-8FD8-4E8A-ACFF-6096DAEA6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71463F5-E690-43EF-975F-1F5DB94897CE}"/>
              </a:ext>
            </a:extLst>
          </p:cNvPr>
          <p:cNvSpPr txBox="1"/>
          <p:nvPr/>
        </p:nvSpPr>
        <p:spPr>
          <a:xfrm>
            <a:off x="1154430" y="3309825"/>
            <a:ext cx="4168770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“它们长得很好。”奶奶说。</a:t>
            </a:r>
          </a:p>
        </p:txBody>
      </p:sp>
    </p:spTree>
    <p:extLst>
      <p:ext uri="{BB962C8B-B14F-4D97-AF65-F5344CB8AC3E}">
        <p14:creationId xmlns:p14="http://schemas.microsoft.com/office/powerpoint/2010/main" val="3319061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DA9F915-0C0B-4F4E-B408-894AA9E08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584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A1154C1-39DB-4751-9C6B-5D3F86107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1AC70AF-E5D4-4728-8EBB-F77D386CCC47}"/>
              </a:ext>
            </a:extLst>
          </p:cNvPr>
          <p:cNvSpPr txBox="1"/>
          <p:nvPr/>
        </p:nvSpPr>
        <p:spPr>
          <a:xfrm>
            <a:off x="9075420" y="982980"/>
            <a:ext cx="3292633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“你也已经长大了。”</a:t>
            </a:r>
          </a:p>
        </p:txBody>
      </p:sp>
    </p:spTree>
    <p:extLst>
      <p:ext uri="{BB962C8B-B14F-4D97-AF65-F5344CB8AC3E}">
        <p14:creationId xmlns:p14="http://schemas.microsoft.com/office/powerpoint/2010/main" val="3880551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80E490B-16D8-423D-942F-76F5C1937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58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BAEB706-AD5F-4D54-889C-5275CFD5A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2A49756-A6A0-4B59-BBD2-3A6261DBC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69021D3-B754-4E55-B1C6-DA60A2BD2D98}"/>
              </a:ext>
            </a:extLst>
          </p:cNvPr>
          <p:cNvSpPr txBox="1"/>
          <p:nvPr/>
        </p:nvSpPr>
        <p:spPr>
          <a:xfrm>
            <a:off x="9994297" y="1003608"/>
            <a:ext cx="16030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4800" b="1"/>
              <a:t>小芽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998F1D9-D1EC-4831-9E44-A70E6ABA3D43}"/>
              </a:ext>
            </a:extLst>
          </p:cNvPr>
          <p:cNvSpPr txBox="1"/>
          <p:nvPr/>
        </p:nvSpPr>
        <p:spPr>
          <a:xfrm>
            <a:off x="9930812" y="250317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这本书属于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F77A09-7876-4243-8B48-662B0E8D7B21}"/>
              </a:ext>
            </a:extLst>
          </p:cNvPr>
          <p:cNvSpPr txBox="1"/>
          <p:nvPr/>
        </p:nvSpPr>
        <p:spPr>
          <a:xfrm>
            <a:off x="7834982" y="1799555"/>
            <a:ext cx="592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800"/>
              <a:t> Sope Martins·Wiehan de Jager·Thokozani Mkhize</a:t>
            </a: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34065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738D055-3441-49A6-9678-3BE57EF2A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76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13BA2C4-7073-411B-943A-882499C36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3DF037D-1C5D-409B-B805-D24C82FE4F6B}"/>
              </a:ext>
            </a:extLst>
          </p:cNvPr>
          <p:cNvSpPr txBox="1"/>
          <p:nvPr/>
        </p:nvSpPr>
        <p:spPr>
          <a:xfrm>
            <a:off x="9994297" y="1003608"/>
            <a:ext cx="16030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4800" b="1"/>
              <a:t>小芽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1DFE9BD-3A06-483C-AB5D-CB3907B738AF}"/>
              </a:ext>
            </a:extLst>
          </p:cNvPr>
          <p:cNvSpPr txBox="1"/>
          <p:nvPr/>
        </p:nvSpPr>
        <p:spPr>
          <a:xfrm>
            <a:off x="7834982" y="1799555"/>
            <a:ext cx="592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800"/>
              <a:t> Sope Martins·Wiehan de Jager·Thokozani Mkhize</a:t>
            </a: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19409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354B817-869D-4C46-B313-CB6CAD4A2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9447EC-E7BB-444B-987E-F4F381762203}"/>
              </a:ext>
            </a:extLst>
          </p:cNvPr>
          <p:cNvSpPr txBox="1"/>
          <p:nvPr/>
        </p:nvSpPr>
        <p:spPr>
          <a:xfrm>
            <a:off x="960120" y="1497330"/>
            <a:ext cx="54745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“我什么时候才能长大呢？”拉约问。</a:t>
            </a:r>
          </a:p>
        </p:txBody>
      </p:sp>
    </p:spTree>
    <p:extLst>
      <p:ext uri="{BB962C8B-B14F-4D97-AF65-F5344CB8AC3E}">
        <p14:creationId xmlns:p14="http://schemas.microsoft.com/office/powerpoint/2010/main" val="2090608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4086FA-12D6-4FAA-B9A1-9D0959278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E49989A-BC87-46D2-B2F0-908FBC9EB823}"/>
              </a:ext>
            </a:extLst>
          </p:cNvPr>
          <p:cNvSpPr txBox="1"/>
          <p:nvPr/>
        </p:nvSpPr>
        <p:spPr>
          <a:xfrm>
            <a:off x="1405890" y="797011"/>
            <a:ext cx="3877985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“我不知道。”爸爸回答。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“很快。”妈妈说。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CCF797-2EF4-48F3-B2AA-87A094DCB993}"/>
              </a:ext>
            </a:extLst>
          </p:cNvPr>
          <p:cNvSpPr txBox="1"/>
          <p:nvPr/>
        </p:nvSpPr>
        <p:spPr>
          <a:xfrm>
            <a:off x="8526780" y="797011"/>
            <a:ext cx="4709160" cy="58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“当你准备好的时候。”奶奶说。</a:t>
            </a:r>
          </a:p>
        </p:txBody>
      </p:sp>
    </p:spTree>
    <p:extLst>
      <p:ext uri="{BB962C8B-B14F-4D97-AF65-F5344CB8AC3E}">
        <p14:creationId xmlns:p14="http://schemas.microsoft.com/office/powerpoint/2010/main" val="611105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A14EE4B-CEF6-4385-BDE8-BE7EE2C2A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E3411A8-E3F0-4D3F-BF65-9E59E5D4C234}"/>
              </a:ext>
            </a:extLst>
          </p:cNvPr>
          <p:cNvSpPr txBox="1"/>
          <p:nvPr/>
        </p:nvSpPr>
        <p:spPr>
          <a:xfrm>
            <a:off x="6297930" y="1600200"/>
            <a:ext cx="6955750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奶奶带拉约去到农场。“让我们种一些种子吧。”</a:t>
            </a:r>
          </a:p>
        </p:txBody>
      </p:sp>
    </p:spTree>
    <p:extLst>
      <p:ext uri="{BB962C8B-B14F-4D97-AF65-F5344CB8AC3E}">
        <p14:creationId xmlns:p14="http://schemas.microsoft.com/office/powerpoint/2010/main" val="892378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5B4E996-8385-423D-A10B-854B7F05B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944AA6A-B8F1-41BF-A837-78C9878C9C22}"/>
              </a:ext>
            </a:extLst>
          </p:cNvPr>
          <p:cNvSpPr txBox="1"/>
          <p:nvPr/>
        </p:nvSpPr>
        <p:spPr>
          <a:xfrm>
            <a:off x="1520190" y="1074420"/>
            <a:ext cx="4185761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他们在一块地里种上了玉米，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在另一块地里种上了甜瓜。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FE67271-BED7-438E-B98D-57F0950C0ECA}"/>
              </a:ext>
            </a:extLst>
          </p:cNvPr>
          <p:cNvSpPr txBox="1"/>
          <p:nvPr/>
        </p:nvSpPr>
        <p:spPr>
          <a:xfrm>
            <a:off x="8925171" y="1074420"/>
            <a:ext cx="3946914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“这些是什么？” 拉约问。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“竹子，”奶奶回答。</a:t>
            </a:r>
          </a:p>
        </p:txBody>
      </p:sp>
    </p:spTree>
    <p:extLst>
      <p:ext uri="{BB962C8B-B14F-4D97-AF65-F5344CB8AC3E}">
        <p14:creationId xmlns:p14="http://schemas.microsoft.com/office/powerpoint/2010/main" val="1754799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E343215-D125-487E-9A63-DE9A2B4ED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453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186</Words>
  <Application>Microsoft Office PowerPoint</Application>
  <PresentationFormat>自定义</PresentationFormat>
  <Paragraphs>22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30</cp:revision>
  <dcterms:created xsi:type="dcterms:W3CDTF">2021-03-14T02:42:17Z</dcterms:created>
  <dcterms:modified xsi:type="dcterms:W3CDTF">2021-08-07T01:19:21Z</dcterms:modified>
</cp:coreProperties>
</file>

<file path=docProps/thumbnail.jpeg>
</file>